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84" r:id="rId5"/>
    <p:sldId id="285" r:id="rId6"/>
    <p:sldId id="286" r:id="rId7"/>
    <p:sldId id="282" r:id="rId8"/>
    <p:sldId id="258" r:id="rId9"/>
    <p:sldId id="259" r:id="rId10"/>
    <p:sldId id="309" r:id="rId11"/>
    <p:sldId id="260" r:id="rId12"/>
    <p:sldId id="294" r:id="rId13"/>
    <p:sldId id="295" r:id="rId14"/>
    <p:sldId id="296" r:id="rId15"/>
    <p:sldId id="297" r:id="rId16"/>
    <p:sldId id="298" r:id="rId17"/>
    <p:sldId id="299" r:id="rId18"/>
    <p:sldId id="261" r:id="rId19"/>
    <p:sldId id="291" r:id="rId20"/>
    <p:sldId id="292" r:id="rId21"/>
    <p:sldId id="293" r:id="rId22"/>
    <p:sldId id="262" r:id="rId23"/>
    <p:sldId id="300" r:id="rId24"/>
    <p:sldId id="263" r:id="rId25"/>
    <p:sldId id="287" r:id="rId26"/>
    <p:sldId id="288" r:id="rId27"/>
    <p:sldId id="289" r:id="rId28"/>
    <p:sldId id="310" r:id="rId29"/>
    <p:sldId id="312" r:id="rId30"/>
    <p:sldId id="264" r:id="rId31"/>
    <p:sldId id="265" r:id="rId32"/>
    <p:sldId id="301" r:id="rId33"/>
    <p:sldId id="302" r:id="rId34"/>
    <p:sldId id="303" r:id="rId35"/>
    <p:sldId id="304" r:id="rId36"/>
    <p:sldId id="266" r:id="rId37"/>
    <p:sldId id="267" r:id="rId38"/>
    <p:sldId id="269" r:id="rId39"/>
    <p:sldId id="311" r:id="rId40"/>
    <p:sldId id="268" r:id="rId41"/>
    <p:sldId id="290" r:id="rId42"/>
    <p:sldId id="273" r:id="rId43"/>
    <p:sldId id="270" r:id="rId44"/>
    <p:sldId id="271" r:id="rId45"/>
    <p:sldId id="272" r:id="rId46"/>
    <p:sldId id="274" r:id="rId47"/>
    <p:sldId id="275" r:id="rId48"/>
    <p:sldId id="305" r:id="rId49"/>
    <p:sldId id="306" r:id="rId50"/>
    <p:sldId id="307" r:id="rId51"/>
    <p:sldId id="308" r:id="rId52"/>
    <p:sldId id="276" r:id="rId53"/>
    <p:sldId id="277" r:id="rId54"/>
    <p:sldId id="278" r:id="rId55"/>
    <p:sldId id="279" r:id="rId56"/>
    <p:sldId id="280" r:id="rId57"/>
    <p:sldId id="281" r:id="rId58"/>
    <p:sldId id="313" r:id="rId59"/>
    <p:sldId id="314" r:id="rId6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2104840"/>
            <a:ext cx="657316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690688"/>
            <a:ext cx="5706271" cy="4201111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11" y="6058832"/>
            <a:ext cx="4296375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47656"/>
            <a:ext cx="5973009" cy="296268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78" y="5451226"/>
            <a:ext cx="656364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7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</a:t>
            </a:r>
            <a:r>
              <a:rPr lang="nb-NO" dirty="0" err="1" smtClean="0"/>
              <a:t>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</a:t>
            </a:r>
            <a:r>
              <a:rPr lang="nb-NO" dirty="0" err="1" smtClean="0"/>
              <a:t>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114366"/>
            <a:ext cx="656364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96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1947656"/>
            <a:ext cx="5953956" cy="296268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617937"/>
            <a:ext cx="6354062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79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</a:t>
            </a:r>
            <a:r>
              <a:rPr lang="nb-NO" dirty="0" err="1" smtClean="0"/>
              <a:t>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776094"/>
            <a:ext cx="650648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2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2457314"/>
            <a:ext cx="6296904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2133419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16" y="5161348"/>
            <a:ext cx="6211167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190</Words>
  <Application>Microsoft Office PowerPoint</Application>
  <PresentationFormat>Widescreen</PresentationFormat>
  <Paragraphs>59</Paragraphs>
  <Slides>59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Office-tema</vt:lpstr>
      <vt:lpstr>Skisser/bilder brukt i FKB-Veg produktspesifikasjon og registreringsinstruks</vt:lpstr>
      <vt:lpstr>Generelle skisser</vt:lpstr>
      <vt:lpstr>Generelle skisser</vt:lpstr>
      <vt:lpstr>Generelle skisser</vt:lpstr>
      <vt:lpstr>Generelle skisser</vt:lpstr>
      <vt:lpstr>Generelle skisser</vt:lpstr>
      <vt:lpstr>Parkeringsområde (flate)</vt:lpstr>
      <vt:lpstr>Trafikkøy (flate)</vt:lpstr>
      <vt:lpstr>VegGåendeOgSyklende (flate) Gammel GangSykkelveg</vt:lpstr>
      <vt:lpstr>VegGåendeOgSyklende (flate) Gammel GangSykkelveg 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50</cp:revision>
  <dcterms:created xsi:type="dcterms:W3CDTF">2021-08-06T12:22:07Z</dcterms:created>
  <dcterms:modified xsi:type="dcterms:W3CDTF">2021-08-25T13:03:41Z</dcterms:modified>
</cp:coreProperties>
</file>